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51" r:id="rId3"/>
    <p:sldId id="352" r:id="rId4"/>
    <p:sldId id="353" r:id="rId5"/>
    <p:sldId id="306" r:id="rId6"/>
    <p:sldId id="300" r:id="rId7"/>
    <p:sldId id="302" r:id="rId8"/>
    <p:sldId id="303" r:id="rId9"/>
    <p:sldId id="304" r:id="rId10"/>
    <p:sldId id="313" r:id="rId11"/>
    <p:sldId id="315" r:id="rId12"/>
    <p:sldId id="317" r:id="rId13"/>
    <p:sldId id="321" r:id="rId14"/>
    <p:sldId id="318" r:id="rId15"/>
    <p:sldId id="319" r:id="rId16"/>
    <p:sldId id="320" r:id="rId17"/>
    <p:sldId id="323" r:id="rId18"/>
    <p:sldId id="324" r:id="rId19"/>
    <p:sldId id="325" r:id="rId20"/>
    <p:sldId id="326" r:id="rId21"/>
    <p:sldId id="327" r:id="rId22"/>
    <p:sldId id="328" r:id="rId23"/>
    <p:sldId id="330" r:id="rId24"/>
    <p:sldId id="329" r:id="rId25"/>
    <p:sldId id="334" r:id="rId26"/>
    <p:sldId id="333" r:id="rId27"/>
    <p:sldId id="337" r:id="rId28"/>
    <p:sldId id="331" r:id="rId29"/>
    <p:sldId id="336" r:id="rId30"/>
    <p:sldId id="354" r:id="rId31"/>
    <p:sldId id="335" r:id="rId32"/>
    <p:sldId id="340" r:id="rId33"/>
    <p:sldId id="344" r:id="rId34"/>
    <p:sldId id="341" r:id="rId35"/>
    <p:sldId id="305" r:id="rId36"/>
    <p:sldId id="342" r:id="rId37"/>
    <p:sldId id="301" r:id="rId38"/>
    <p:sldId id="307" r:id="rId39"/>
    <p:sldId id="348" r:id="rId40"/>
    <p:sldId id="350" r:id="rId41"/>
    <p:sldId id="349" r:id="rId42"/>
    <p:sldId id="30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2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download/deskto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1D96CB-D837-42E6-B753-A362CB784AC7}"/>
              </a:ext>
            </a:extLst>
          </p:cNvPr>
          <p:cNvSpPr txBox="1"/>
          <p:nvPr/>
        </p:nvSpPr>
        <p:spPr>
          <a:xfrm>
            <a:off x="3347720" y="2796292"/>
            <a:ext cx="54938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chemeClr val="bg1"/>
                </a:solidFill>
              </a:rPr>
              <a:t>리눅스</a:t>
            </a:r>
            <a:r>
              <a:rPr lang="en-US" altLang="ko-KR" sz="5400" dirty="0">
                <a:solidFill>
                  <a:schemeClr val="bg1"/>
                </a:solidFill>
              </a:rPr>
              <a:t>_</a:t>
            </a:r>
            <a:r>
              <a:rPr lang="en-US" altLang="ko-KR" sz="5400" dirty="0" smtClean="0">
                <a:solidFill>
                  <a:schemeClr val="bg1"/>
                </a:solidFill>
              </a:rPr>
              <a:t>01</a:t>
            </a:r>
            <a:r>
              <a:rPr lang="ko-KR" altLang="en-US" sz="5400" dirty="0" smtClean="0">
                <a:solidFill>
                  <a:schemeClr val="bg1"/>
                </a:solidFill>
              </a:rPr>
              <a:t>강</a:t>
            </a:r>
            <a:endParaRPr lang="en-US" altLang="ko-KR" sz="5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개발 환경 만들기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0961E7-5079-4C40-88CA-C2ABE8F1C792}"/>
              </a:ext>
            </a:extLst>
          </p:cNvPr>
          <p:cNvSpPr txBox="1"/>
          <p:nvPr/>
        </p:nvSpPr>
        <p:spPr>
          <a:xfrm>
            <a:off x="5203767" y="4752301"/>
            <a:ext cx="178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Kopo24 </a:t>
            </a:r>
            <a:r>
              <a:rPr lang="ko-KR" altLang="en-US" dirty="0" smtClean="0">
                <a:solidFill>
                  <a:schemeClr val="bg1"/>
                </a:solidFill>
              </a:rPr>
              <a:t>이예진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VirtualBox</a:t>
            </a:r>
            <a:r>
              <a:rPr lang="en-US" altLang="ko-KR" sz="3200" dirty="0"/>
              <a:t> </a:t>
            </a:r>
            <a:r>
              <a:rPr lang="ko-KR" altLang="en-US" sz="3200" dirty="0"/>
              <a:t>설치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57" y="1096281"/>
            <a:ext cx="8678957" cy="55509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80403" y="1524278"/>
            <a:ext cx="814990" cy="556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2" name="TextBox 11"/>
          <p:cNvSpPr txBox="1"/>
          <p:nvPr/>
        </p:nvSpPr>
        <p:spPr>
          <a:xfrm>
            <a:off x="9492024" y="1524278"/>
            <a:ext cx="269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관리자에서 새로 만들기 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7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가상 머신 만들기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1621" t="32728" b="35918"/>
          <a:stretch/>
        </p:blipFill>
        <p:spPr>
          <a:xfrm>
            <a:off x="4254959" y="4857069"/>
            <a:ext cx="6659349" cy="1346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2" y="1203130"/>
            <a:ext cx="6937383" cy="33821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31804" y="2261613"/>
            <a:ext cx="4281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이름 설정 후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ISO Image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Ubuntu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이미지 파일 열기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60320" y="2674620"/>
            <a:ext cx="4926330" cy="2196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87240" y="5551205"/>
            <a:ext cx="2385060" cy="232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0320" y="2217750"/>
            <a:ext cx="4926330" cy="2196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01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가상 머신 만들기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2" y="1652563"/>
            <a:ext cx="7630590" cy="38200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60995" y="2222867"/>
            <a:ext cx="428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아이디와 비밀번호 설정하기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34557" y="3147543"/>
            <a:ext cx="2766043" cy="8300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가상 머신 </a:t>
            </a:r>
            <a:r>
              <a:rPr lang="ko-KR" altLang="en-US" sz="3200" dirty="0" smtClean="0"/>
              <a:t>만들기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8" y="1678849"/>
            <a:ext cx="7668695" cy="38010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02854" y="2021583"/>
            <a:ext cx="428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모두 기본 값으로 설정하기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9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가상 머신 만들기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86" y="1678449"/>
            <a:ext cx="7687748" cy="37724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57134" y="1899686"/>
            <a:ext cx="428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모두 기본 값으로 설정하기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79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가상 머신 만들기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2" y="1726481"/>
            <a:ext cx="7640116" cy="3705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25664" y="2067303"/>
            <a:ext cx="267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Finish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눌러서 마치기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09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517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Ubuntu </a:t>
            </a:r>
            <a:r>
              <a:rPr lang="ko-KR" altLang="en-US" sz="3200" dirty="0" smtClean="0"/>
              <a:t>설치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0" y="1226575"/>
            <a:ext cx="5909263" cy="49684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21" y="1363423"/>
            <a:ext cx="4170719" cy="4694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7087" y="6128089"/>
            <a:ext cx="3136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가상머신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만들어진 후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위 실행 화면 나오는지 확인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2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5" y="1355841"/>
            <a:ext cx="5335100" cy="44470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78" y="1465453"/>
            <a:ext cx="5210062" cy="4337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83112" y="6081260"/>
            <a:ext cx="267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언어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English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선택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9136" y="6081260"/>
            <a:ext cx="267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3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3" y="1202186"/>
            <a:ext cx="5637848" cy="46911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202186"/>
            <a:ext cx="5612200" cy="47249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63456" y="6090581"/>
            <a:ext cx="267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6536" y="6090581"/>
            <a:ext cx="267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94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2" y="1329297"/>
            <a:ext cx="5633325" cy="4724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69" y="1329297"/>
            <a:ext cx="5802003" cy="4838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00616" y="6322956"/>
            <a:ext cx="267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7026" y="6322956"/>
            <a:ext cx="267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7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n-ea"/>
              </a:rPr>
              <a:t>용어 정리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48" y="1813890"/>
            <a:ext cx="5530494" cy="41478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73616" y="1813890"/>
            <a:ext cx="5530495" cy="41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3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89"/>
          <a:stretch/>
        </p:blipFill>
        <p:spPr>
          <a:xfrm>
            <a:off x="353943" y="1320800"/>
            <a:ext cx="5358959" cy="45007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64" y="1216707"/>
            <a:ext cx="5531186" cy="46484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34557" y="5974647"/>
            <a:ext cx="267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84634" y="5968546"/>
            <a:ext cx="267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0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9" y="1239612"/>
            <a:ext cx="5934603" cy="4934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21" y="1245293"/>
            <a:ext cx="5959637" cy="49811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0215" y="6316638"/>
            <a:ext cx="3554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Continue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선택 후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7980" y="6326602"/>
            <a:ext cx="4015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아이디와 비밀번호 설정 후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21040" y="2346757"/>
            <a:ext cx="3440430" cy="18173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4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67" y="1281545"/>
            <a:ext cx="5457703" cy="45662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925" y="1233287"/>
            <a:ext cx="5596890" cy="46921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07494" y="2191075"/>
            <a:ext cx="279206" cy="2400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43116" y="6110275"/>
            <a:ext cx="3554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Continue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선택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39896" y="6079497"/>
            <a:ext cx="481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Install </a:t>
            </a:r>
            <a:r>
              <a:rPr lang="en-US" altLang="ko-KR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OpenSSH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server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선택 후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50509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42" y="1321473"/>
            <a:ext cx="5520484" cy="4631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38" y="1263661"/>
            <a:ext cx="5582350" cy="4679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7313" y="6141264"/>
            <a:ext cx="1698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Done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1634" y="6141264"/>
            <a:ext cx="1698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설치 중 화면 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4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" y="1273285"/>
            <a:ext cx="5509705" cy="46121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56" y="1239081"/>
            <a:ext cx="5641912" cy="46805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4389" y="6163816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설치 완료 후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Reboot Now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5081" y="6131640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Reboot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후 해당 화면이 나오면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enter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124" b="-1"/>
          <a:stretch/>
        </p:blipFill>
        <p:spPr>
          <a:xfrm>
            <a:off x="483244" y="1614311"/>
            <a:ext cx="5137344" cy="41066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20" y="1437722"/>
            <a:ext cx="5294357" cy="4408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86047" y="6136480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아이디와 비밀번호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3244" y="5300420"/>
            <a:ext cx="1089834" cy="286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909"/>
          <a:stretch/>
        </p:blipFill>
        <p:spPr>
          <a:xfrm>
            <a:off x="508809" y="1230489"/>
            <a:ext cx="5103472" cy="41254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809" y="5465463"/>
            <a:ext cx="4352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l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‘list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segments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의 약자로 파일 목록을 표시하는 기능을 수행하는 명령어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-a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는 모든 파일과 폴더를 출력하며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-l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은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각 항복에 대해 수정시간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파일 용량 등 세부적인 내용을 제시하라는 옵션 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02526" y="4125621"/>
            <a:ext cx="467396" cy="160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3734"/>
          <a:stretch/>
        </p:blipFill>
        <p:spPr>
          <a:xfrm>
            <a:off x="6239144" y="1399822"/>
            <a:ext cx="5000759" cy="41926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61443" y="2212469"/>
            <a:ext cx="1671852" cy="14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39144" y="5824709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Net-tools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설치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5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ubuntu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3568"/>
          <a:stretch/>
        </p:blipFill>
        <p:spPr>
          <a:xfrm>
            <a:off x="455498" y="1230489"/>
            <a:ext cx="5477114" cy="46231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91572" y="3800255"/>
            <a:ext cx="1448669" cy="1519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084"/>
          <a:stretch/>
        </p:blipFill>
        <p:spPr>
          <a:xfrm>
            <a:off x="6210310" y="1241778"/>
            <a:ext cx="5533596" cy="463342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059972" y="2253455"/>
            <a:ext cx="1448669" cy="1519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5924" y="6077293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Apache2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설치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6194" y="6123920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Ssh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설치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73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13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IP </a:t>
            </a:r>
            <a:r>
              <a:rPr lang="ko-KR" altLang="en-US" sz="3200" dirty="0" smtClean="0"/>
              <a:t>확인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3" y="1580656"/>
            <a:ext cx="5675477" cy="25585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29988" y="1580656"/>
            <a:ext cx="508537" cy="170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63" y="1377635"/>
            <a:ext cx="5811421" cy="303049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08282" y="4791829"/>
            <a:ext cx="55667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 smtClean="0">
                <a:latin typeface="Noto Sans KR"/>
              </a:rPr>
              <a:t>Ifconfig</a:t>
            </a:r>
            <a:r>
              <a:rPr lang="en-US" altLang="ko-KR" sz="1600" b="1" dirty="0" smtClean="0">
                <a:latin typeface="Noto Sans KR"/>
              </a:rPr>
              <a:t> : </a:t>
            </a:r>
            <a:r>
              <a:rPr lang="ko-KR" altLang="en-US" sz="1600" b="1" dirty="0" err="1" smtClean="0">
                <a:latin typeface="Noto Sans KR"/>
              </a:rPr>
              <a:t>리눅스에서</a:t>
            </a:r>
            <a:r>
              <a:rPr lang="ko-KR" altLang="en-US" sz="1600" b="1" dirty="0" smtClean="0">
                <a:latin typeface="Noto Sans KR"/>
              </a:rPr>
              <a:t> 시스템이 </a:t>
            </a:r>
            <a:r>
              <a:rPr lang="ko-KR" altLang="en-US" sz="1600" b="1" dirty="0">
                <a:latin typeface="Noto Sans KR"/>
              </a:rPr>
              <a:t>네트워크에 접속되어 있는 인터페이스 </a:t>
            </a:r>
            <a:r>
              <a:rPr lang="en-US" altLang="ko-KR" sz="1600" b="1" dirty="0">
                <a:latin typeface="Noto Sans KR"/>
              </a:rPr>
              <a:t>(NIC)</a:t>
            </a:r>
            <a:r>
              <a:rPr lang="ko-KR" altLang="en-US" sz="1600" b="1" dirty="0">
                <a:latin typeface="Noto Sans KR"/>
              </a:rPr>
              <a:t>의 설정 상황을 보여주거나 편집하는 유틸리티 명령어</a:t>
            </a:r>
            <a:endParaRPr lang="ko-KR" altLang="en-US" sz="1600" b="1" dirty="0"/>
          </a:p>
        </p:txBody>
      </p:sp>
      <p:sp>
        <p:nvSpPr>
          <p:cNvPr id="13" name="직사각형 12"/>
          <p:cNvSpPr/>
          <p:nvPr/>
        </p:nvSpPr>
        <p:spPr>
          <a:xfrm>
            <a:off x="6420094" y="4699497"/>
            <a:ext cx="5596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 smtClean="0">
                <a:latin typeface="Noto Sans KR"/>
              </a:rPr>
              <a:t>Ipconfig</a:t>
            </a:r>
            <a:r>
              <a:rPr lang="en-US" altLang="ko-KR" sz="1600" b="1" dirty="0" smtClean="0">
                <a:latin typeface="Noto Sans KR"/>
              </a:rPr>
              <a:t> : </a:t>
            </a:r>
            <a:r>
              <a:rPr lang="ko-KR" altLang="en-US" sz="1600" b="1" dirty="0" smtClean="0">
                <a:latin typeface="Noto Sans KR"/>
              </a:rPr>
              <a:t>윈도우에서 시스템이 </a:t>
            </a:r>
            <a:r>
              <a:rPr lang="ko-KR" altLang="en-US" sz="1600" b="1" dirty="0">
                <a:latin typeface="Noto Sans KR"/>
              </a:rPr>
              <a:t>네트워크에 접속되어 있는 인터페이스 </a:t>
            </a:r>
            <a:r>
              <a:rPr lang="en-US" altLang="ko-KR" sz="1600" b="1" dirty="0">
                <a:latin typeface="Noto Sans KR"/>
              </a:rPr>
              <a:t>(NIC)</a:t>
            </a:r>
            <a:r>
              <a:rPr lang="ko-KR" altLang="en-US" sz="1600" b="1" dirty="0">
                <a:latin typeface="Noto Sans KR"/>
              </a:rPr>
              <a:t>의 설정 상황을 보여주거나 편집하는 유틸리티 명령어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7535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87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ping </a:t>
            </a:r>
            <a:r>
              <a:rPr lang="ko-KR" altLang="en-US" sz="3200" dirty="0" smtClean="0"/>
              <a:t>명령어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89" y="1281873"/>
            <a:ext cx="5204285" cy="45655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77" y="1090580"/>
            <a:ext cx="4815235" cy="25265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51" y="4398320"/>
            <a:ext cx="4563112" cy="9716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03063" y="5617102"/>
            <a:ext cx="5407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상대방이 방화벽이 올려놓으면 상대방 컴퓨터에 접속 불가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3063" y="3812213"/>
            <a:ext cx="5407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상대방이 방화벽이 꺼놓으면 상대방 컴퓨터에 접속 가능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18545" y="2130249"/>
            <a:ext cx="3326664" cy="559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84900" y="4656848"/>
            <a:ext cx="4485200" cy="7446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19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n-ea"/>
              </a:rPr>
              <a:t>용어 정리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5368" y="1775101"/>
            <a:ext cx="5041853" cy="37813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590635" y="1737393"/>
            <a:ext cx="5084949" cy="38137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25"/>
          <a:stretch/>
        </p:blipFill>
        <p:spPr>
          <a:xfrm>
            <a:off x="8039966" y="3341928"/>
            <a:ext cx="3753462" cy="284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putty </a:t>
            </a:r>
            <a:r>
              <a:rPr lang="ko-KR" altLang="en-US" sz="3200" dirty="0" smtClean="0"/>
              <a:t>설치 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34557" y="6034387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next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11269" y="3564662"/>
            <a:ext cx="53980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https://www.chiark.greenend.org.uk/~</a:t>
            </a:r>
            <a:r>
              <a:rPr lang="ko-KR" altLang="en-US" dirty="0" smtClean="0">
                <a:hlinkClick r:id="rId2"/>
              </a:rPr>
              <a:t>sgtatham/putty/latest.html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putty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download </a:t>
            </a:r>
            <a:r>
              <a:rPr lang="ko-KR" altLang="en-US" dirty="0"/>
              <a:t>클</a:t>
            </a:r>
            <a:r>
              <a:rPr lang="ko-KR" altLang="en-US" dirty="0" smtClean="0"/>
              <a:t>릭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64-bit </a:t>
            </a:r>
            <a:r>
              <a:rPr lang="ko-KR" altLang="en-US" dirty="0" smtClean="0"/>
              <a:t>버전 설치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69" y="1019467"/>
            <a:ext cx="5680731" cy="567475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flipV="1">
            <a:off x="863674" y="5634938"/>
            <a:ext cx="2889619" cy="1399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putty </a:t>
            </a:r>
            <a:r>
              <a:rPr lang="ko-KR" altLang="en-US" sz="3200" dirty="0" smtClean="0"/>
              <a:t>설치 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0" y="1809611"/>
            <a:ext cx="3884472" cy="30745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83" y="1821438"/>
            <a:ext cx="3782746" cy="29531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714" y="1840055"/>
            <a:ext cx="3782747" cy="29226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39898" y="5109184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next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524" y="5150562"/>
            <a:ext cx="204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Install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22741" y="5150562"/>
            <a:ext cx="204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Finish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04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0930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포트 </a:t>
            </a:r>
            <a:r>
              <a:rPr lang="ko-KR" altLang="en-US" sz="3200" dirty="0" err="1" smtClean="0"/>
              <a:t>포워딩</a:t>
            </a:r>
            <a:r>
              <a:rPr lang="ko-KR" altLang="en-US" sz="3200" dirty="0" smtClean="0"/>
              <a:t> 및 </a:t>
            </a:r>
            <a:r>
              <a:rPr lang="en-US" altLang="ko-KR" sz="3200" dirty="0"/>
              <a:t>putty </a:t>
            </a:r>
            <a:r>
              <a:rPr lang="ko-KR" altLang="en-US" sz="3200" dirty="0" smtClean="0"/>
              <a:t>설정 </a:t>
            </a:r>
            <a:endParaRPr lang="ko-KR" altLang="en-US" sz="3200" spc="-300" dirty="0">
              <a:latin typeface="+mn-ea"/>
            </a:endParaRPr>
          </a:p>
          <a:p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7" y="1557023"/>
            <a:ext cx="7025319" cy="44028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34" y="1679113"/>
            <a:ext cx="4334480" cy="42201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91349" y="6112064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Putty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Host Name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설정 후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Open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9227" y="6203664"/>
            <a:ext cx="543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포트 번호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22(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ssh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생성해야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putty </a:t>
            </a: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가상머신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접속 가능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143044" y="2735451"/>
            <a:ext cx="1448669" cy="186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26759" y="2642408"/>
            <a:ext cx="576977" cy="215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87288" y="2627636"/>
            <a:ext cx="576977" cy="215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18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75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포트번호 </a:t>
            </a:r>
            <a:r>
              <a:rPr lang="en-US" altLang="ko-KR" sz="3200" dirty="0" smtClean="0"/>
              <a:t>22</a:t>
            </a:r>
            <a:r>
              <a:rPr lang="ko-KR" altLang="en-US" sz="3200" dirty="0" smtClean="0"/>
              <a:t>번 연결 확인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79512" y="356466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71" y="1639231"/>
            <a:ext cx="7348916" cy="38508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7157" y="6090146"/>
            <a:ext cx="4980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윈도우에서  포트 번호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22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가 연결된 것 확인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4772"/>
          <a:stretch/>
        </p:blipFill>
        <p:spPr>
          <a:xfrm>
            <a:off x="6184900" y="1399822"/>
            <a:ext cx="5832885" cy="470210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51409" y="3995364"/>
            <a:ext cx="1628103" cy="215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41767" y="5274464"/>
            <a:ext cx="1536546" cy="126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25311" y="6232672"/>
            <a:ext cx="487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우분투에서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포트 번호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22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가 연결된 것 확인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5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8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putty </a:t>
            </a:r>
            <a:r>
              <a:rPr lang="ko-KR" altLang="en-US" sz="3200" dirty="0" smtClean="0"/>
              <a:t>설정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3" y="1620850"/>
            <a:ext cx="5821515" cy="37512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162086"/>
            <a:ext cx="5836920" cy="48345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94441" y="6242839"/>
            <a:ext cx="518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latin typeface="굴림" panose="020B0600000101010101" pitchFamily="50" charset="-127"/>
                <a:ea typeface="굴림" panose="020B0600000101010101" pitchFamily="50" charset="-127"/>
              </a:rPr>
              <a:t>아이디 비밀번호 입력 후 다음 창이 나오는지 확인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21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포트 </a:t>
            </a:r>
            <a:r>
              <a:rPr lang="ko-KR" altLang="en-US" sz="3200" dirty="0" err="1" smtClean="0"/>
              <a:t>포워딩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5544"/>
          <a:stretch/>
        </p:blipFill>
        <p:spPr>
          <a:xfrm>
            <a:off x="353943" y="1670756"/>
            <a:ext cx="5206885" cy="3225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561" y="1381376"/>
            <a:ext cx="5693029" cy="37953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41318" y="3606051"/>
            <a:ext cx="695287" cy="253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2" name="TextBox 11"/>
          <p:cNvSpPr txBox="1"/>
          <p:nvPr/>
        </p:nvSpPr>
        <p:spPr>
          <a:xfrm>
            <a:off x="7053425" y="5524386"/>
            <a:ext cx="435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포트 번호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80(http)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생성 후 확인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977506" y="1899686"/>
            <a:ext cx="695287" cy="253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5" name="직사각형 14"/>
          <p:cNvSpPr/>
          <p:nvPr/>
        </p:nvSpPr>
        <p:spPr>
          <a:xfrm>
            <a:off x="10480241" y="1903227"/>
            <a:ext cx="695287" cy="253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7" name="TextBox 16"/>
          <p:cNvSpPr txBox="1"/>
          <p:nvPr/>
        </p:nvSpPr>
        <p:spPr>
          <a:xfrm>
            <a:off x="844607" y="5355109"/>
            <a:ext cx="4352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우분투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설정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네트워크에서 포트 </a:t>
            </a:r>
            <a:r>
              <a:rPr lang="ko-KR" altLang="en-US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포워딩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누른 후 확인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1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웹 확인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195" b="5598"/>
          <a:stretch/>
        </p:blipFill>
        <p:spPr>
          <a:xfrm>
            <a:off x="329610" y="1388533"/>
            <a:ext cx="5657118" cy="34205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626" y="1118257"/>
            <a:ext cx="6016309" cy="4709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3714" y="6109966"/>
            <a:ext cx="4628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포트 번호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(http)80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생성하면 웹 페이지 연결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됨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17" y="5151048"/>
            <a:ext cx="5572903" cy="6763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91506" y="1318437"/>
            <a:ext cx="695287" cy="222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4" name="직사각형 13"/>
          <p:cNvSpPr/>
          <p:nvPr/>
        </p:nvSpPr>
        <p:spPr>
          <a:xfrm>
            <a:off x="1637063" y="5113219"/>
            <a:ext cx="1573970" cy="195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5" name="TextBox 14"/>
          <p:cNvSpPr txBox="1"/>
          <p:nvPr/>
        </p:nvSpPr>
        <p:spPr>
          <a:xfrm>
            <a:off x="6612661" y="6109966"/>
            <a:ext cx="4628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웹에서 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localhost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검색 또는 윈도우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IP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주소 검색 후 연결 확인 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2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Virtual Studio code </a:t>
            </a:r>
            <a:r>
              <a:rPr lang="ko-KR" altLang="en-US" sz="3200" dirty="0" smtClean="0"/>
              <a:t>설치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507" y="1189713"/>
            <a:ext cx="5733769" cy="334044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619072" y="1189713"/>
            <a:ext cx="5167711" cy="3364031"/>
            <a:chOff x="6619072" y="1189713"/>
            <a:chExt cx="5167711" cy="33640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b="11327"/>
            <a:stretch/>
          </p:blipFill>
          <p:spPr>
            <a:xfrm>
              <a:off x="6619072" y="1189713"/>
              <a:ext cx="5167711" cy="336403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6899" y="2083687"/>
              <a:ext cx="295688" cy="202313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782664" y="3053166"/>
            <a:ext cx="1596326" cy="51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416899" y="2083687"/>
            <a:ext cx="295688" cy="202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971654" y="1827939"/>
            <a:ext cx="1596326" cy="51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13366" y="4933089"/>
            <a:ext cx="456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https://code.visualstudio.com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/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사이트에서 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Vscode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설치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48475" y="2541670"/>
            <a:ext cx="323179" cy="338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10064" y="4884163"/>
            <a:ext cx="456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Pulgin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remote </a:t>
            </a:r>
            <a:r>
              <a:rPr lang="en-US" altLang="ko-KR" sz="16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ssh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검색 후 설치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40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Virtual Studio code </a:t>
            </a:r>
            <a:r>
              <a:rPr lang="ko-KR" altLang="en-US" sz="3200" dirty="0" smtClean="0"/>
              <a:t>설치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397" y="1338661"/>
            <a:ext cx="4835573" cy="36078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7609" y="1489243"/>
            <a:ext cx="1692276" cy="30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6725" y="5249315"/>
            <a:ext cx="456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 비밀번호 입력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70" y="1639386"/>
            <a:ext cx="6552079" cy="28742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58655" y="49465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Ctrl + Shift + P (</a:t>
            </a:r>
            <a:r>
              <a:rPr lang="ko-KR" altLang="en-US" sz="1600" b="1" dirty="0"/>
              <a:t>혹은 </a:t>
            </a:r>
            <a:r>
              <a:rPr lang="en-US" altLang="ko-KR" sz="1600" b="1" dirty="0"/>
              <a:t>Command + Shift + P) 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Remote-SSH</a:t>
            </a:r>
            <a:r>
              <a:rPr lang="en-US" altLang="ko-KR" sz="1600" b="1" dirty="0"/>
              <a:t>: Open SSH </a:t>
            </a:r>
            <a:r>
              <a:rPr lang="en-US" altLang="ko-KR" sz="1600" b="1" dirty="0" err="1"/>
              <a:t>Confi</a:t>
            </a:r>
            <a:r>
              <a:rPr lang="en-US" altLang="ko-KR" sz="1600" b="1" dirty="0"/>
              <a:t>... </a:t>
            </a:r>
            <a:r>
              <a:rPr lang="ko-KR" altLang="en-US" sz="1600" b="1" dirty="0"/>
              <a:t>검색하여 </a:t>
            </a:r>
            <a:r>
              <a:rPr lang="ko-KR" altLang="en-US" sz="1600" b="1" dirty="0" smtClean="0"/>
              <a:t>클릭</a:t>
            </a:r>
            <a:endParaRPr lang="ko-KR" altLang="en-US" sz="1600" b="1" dirty="0"/>
          </a:p>
        </p:txBody>
      </p:sp>
      <p:sp>
        <p:nvSpPr>
          <p:cNvPr id="13" name="직사각형 12"/>
          <p:cNvSpPr/>
          <p:nvPr/>
        </p:nvSpPr>
        <p:spPr>
          <a:xfrm>
            <a:off x="6947742" y="1899686"/>
            <a:ext cx="1692276" cy="30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Virtual Studio code </a:t>
            </a:r>
            <a:r>
              <a:rPr lang="ko-KR" altLang="en-US" sz="3200" dirty="0" smtClean="0"/>
              <a:t>설치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111" y="1874971"/>
            <a:ext cx="6161676" cy="30091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6429"/>
          <a:stretch/>
        </p:blipFill>
        <p:spPr>
          <a:xfrm>
            <a:off x="548253" y="1874972"/>
            <a:ext cx="5155317" cy="30091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6725" y="5249315"/>
            <a:ext cx="456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/Users/</a:t>
            </a:r>
            <a:r>
              <a:rPr lang="ko-KR" altLang="en-US" sz="1600" b="1" dirty="0"/>
              <a:t>사용자</a:t>
            </a:r>
            <a:r>
              <a:rPr lang="en-US" altLang="ko-KR" sz="1600" b="1" dirty="0"/>
              <a:t>/.</a:t>
            </a:r>
            <a:r>
              <a:rPr lang="en-US" altLang="ko-KR" sz="1600" b="1" dirty="0" err="1"/>
              <a:t>ssh</a:t>
            </a:r>
            <a:r>
              <a:rPr lang="en-US" altLang="ko-KR" sz="1600" b="1" dirty="0"/>
              <a:t>/</a:t>
            </a:r>
            <a:r>
              <a:rPr lang="en-US" altLang="ko-KR" sz="1600" b="1" dirty="0" err="1"/>
              <a:t>config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클릭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04372" y="5283732"/>
            <a:ext cx="5115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config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파일 작성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( User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는 발급받은 사용자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id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작성 후 저장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44948" y="2426874"/>
            <a:ext cx="1692276" cy="30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+mn-ea"/>
              </a:rPr>
              <a:t>강의 내용 필기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0596" y="1730070"/>
            <a:ext cx="4967864" cy="37258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17044" y="1753182"/>
            <a:ext cx="4941451" cy="3706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542"/>
          <a:stretch/>
        </p:blipFill>
        <p:spPr>
          <a:xfrm rot="5400000">
            <a:off x="8850765" y="1823212"/>
            <a:ext cx="2585904" cy="37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1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Virtual Studio code </a:t>
            </a:r>
            <a:r>
              <a:rPr lang="ko-KR" altLang="en-US" sz="3200" dirty="0" smtClean="0"/>
              <a:t>설치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99" y="2116806"/>
            <a:ext cx="7859222" cy="210531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96655" y="462255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Ctrl + Shift + P (</a:t>
            </a:r>
            <a:r>
              <a:rPr lang="ko-KR" altLang="en-US" sz="1600" b="1" dirty="0"/>
              <a:t>혹은 </a:t>
            </a:r>
            <a:r>
              <a:rPr lang="en-US" altLang="ko-KR" sz="1600" b="1" dirty="0"/>
              <a:t>Command + Shift + </a:t>
            </a:r>
            <a:r>
              <a:rPr lang="en-US" altLang="ko-KR" sz="1600" b="1" dirty="0" smtClean="0"/>
              <a:t>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Remote-SSH</a:t>
            </a:r>
            <a:r>
              <a:rPr lang="en-US" altLang="ko-KR" sz="1600" b="1" dirty="0"/>
              <a:t>: Connect to Host... </a:t>
            </a:r>
            <a:r>
              <a:rPr lang="ko-KR" altLang="en-US" sz="1600" b="1" dirty="0"/>
              <a:t>검색하여 </a:t>
            </a:r>
            <a:r>
              <a:rPr lang="ko-KR" altLang="en-US" sz="1600" b="1" dirty="0" smtClean="0"/>
              <a:t>클릭</a:t>
            </a:r>
            <a:endParaRPr lang="ko-KR" altLang="en-US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3984409" y="2547793"/>
            <a:ext cx="1976124" cy="240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7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Virtual Studio code </a:t>
            </a:r>
            <a:r>
              <a:rPr lang="ko-KR" altLang="en-US" sz="3200" dirty="0" smtClean="0"/>
              <a:t>설치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397" y="1338661"/>
            <a:ext cx="4835573" cy="36078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7609" y="1489243"/>
            <a:ext cx="1692276" cy="30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699162" y="1162520"/>
            <a:ext cx="6038043" cy="4532959"/>
            <a:chOff x="5353599" y="1789530"/>
            <a:chExt cx="6038043" cy="453295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599" y="1789530"/>
              <a:ext cx="6038043" cy="4532959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9500460" y="2138766"/>
              <a:ext cx="209227" cy="2169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040125" y="2153795"/>
            <a:ext cx="910865" cy="30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040125" y="5953949"/>
            <a:ext cx="456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/>
              <a:t>OpenFolder</a:t>
            </a:r>
            <a:r>
              <a:rPr lang="en-US" altLang="ko-KR" sz="1600" b="1" dirty="0" smtClean="0"/>
              <a:t> </a:t>
            </a:r>
            <a:r>
              <a:rPr lang="ko-KR" altLang="en-US" sz="1600" b="1" dirty="0"/>
              <a:t>클릭하여 </a:t>
            </a:r>
            <a:r>
              <a:rPr lang="en-US" altLang="ko-KR" sz="1600" b="1" dirty="0"/>
              <a:t>/</a:t>
            </a:r>
            <a:r>
              <a:rPr lang="en-US" altLang="ko-KR" sz="1600" b="1" dirty="0" smtClean="0"/>
              <a:t>home/</a:t>
            </a:r>
            <a:r>
              <a:rPr lang="ko-KR" altLang="en-US" sz="1600" b="1" dirty="0"/>
              <a:t>사용자</a:t>
            </a:r>
            <a:r>
              <a:rPr lang="en-US" altLang="ko-KR" sz="1600" b="1" dirty="0"/>
              <a:t>id/ OK </a:t>
            </a:r>
            <a:r>
              <a:rPr lang="ko-KR" altLang="en-US" sz="1600" b="1" dirty="0"/>
              <a:t>클릭</a:t>
            </a:r>
            <a:endParaRPr lang="en-US" altLang="ko-KR" sz="16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6725" y="5249315"/>
            <a:ext cx="456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 비밀번호 입력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73568" y="1500532"/>
            <a:ext cx="910865" cy="239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Virtual Studio code </a:t>
            </a:r>
            <a:r>
              <a:rPr lang="ko-KR" altLang="en-US" sz="3200" dirty="0" smtClean="0"/>
              <a:t>설치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5767"/>
          <a:stretch/>
        </p:blipFill>
        <p:spPr>
          <a:xfrm>
            <a:off x="379851" y="913716"/>
            <a:ext cx="9311977" cy="550834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618632" y="3762543"/>
            <a:ext cx="1595321" cy="17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9851" y="6450665"/>
            <a:ext cx="456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 권한으로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apache2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설치하기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 Y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9236" y="6251687"/>
            <a:ext cx="2229536" cy="170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7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639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480" y="975115"/>
            <a:ext cx="8924062" cy="544094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46137" y="2763783"/>
            <a:ext cx="749141" cy="4480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1" name="직사각형 10"/>
          <p:cNvSpPr/>
          <p:nvPr/>
        </p:nvSpPr>
        <p:spPr>
          <a:xfrm>
            <a:off x="324215" y="3425255"/>
            <a:ext cx="4331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hlinkClick r:id="rId3"/>
              </a:rPr>
              <a:t>https://</a:t>
            </a:r>
            <a:r>
              <a:rPr lang="en-US" altLang="ko-KR" sz="1600" b="1" dirty="0" smtClean="0">
                <a:hlinkClick r:id="rId3"/>
              </a:rPr>
              <a:t>ubuntu.com/download/desktop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위 사이트에서 </a:t>
            </a:r>
            <a:r>
              <a:rPr lang="en-US" altLang="ko-KR" sz="1600" b="1" dirty="0"/>
              <a:t>Ubuntu image </a:t>
            </a:r>
            <a:r>
              <a:rPr lang="ko-KR" altLang="en-US" sz="1600" b="1" dirty="0" smtClean="0"/>
              <a:t>다운로드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0422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VirtualBox</a:t>
            </a:r>
            <a:r>
              <a:rPr lang="en-US" altLang="ko-KR" sz="3200" dirty="0"/>
              <a:t> </a:t>
            </a:r>
            <a:r>
              <a:rPr lang="ko-KR" altLang="en-US" sz="3200" dirty="0"/>
              <a:t>설치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09" y="1066554"/>
            <a:ext cx="7725289" cy="557427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034557" y="3360876"/>
            <a:ext cx="749141" cy="105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8" name="직사각형 7"/>
          <p:cNvSpPr/>
          <p:nvPr/>
        </p:nvSpPr>
        <p:spPr>
          <a:xfrm>
            <a:off x="7860650" y="3268916"/>
            <a:ext cx="4331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hlinkClick r:id="rId3"/>
              </a:rPr>
              <a:t>https://</a:t>
            </a:r>
            <a:r>
              <a:rPr lang="en-US" altLang="ko-KR" sz="1600" b="1" dirty="0" smtClean="0">
                <a:hlinkClick r:id="rId3"/>
              </a:rPr>
              <a:t>www.virtualbox.org/wiki/Downloads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위 사이트에서 </a:t>
            </a:r>
            <a:r>
              <a:rPr lang="en-US" altLang="ko-KR" sz="1600" b="1" dirty="0"/>
              <a:t>V</a:t>
            </a:r>
            <a:r>
              <a:rPr lang="en-US" altLang="ko-KR" sz="1600" b="1" dirty="0" smtClean="0"/>
              <a:t>irtual Box </a:t>
            </a:r>
            <a:r>
              <a:rPr lang="ko-KR" altLang="en-US" sz="1600" b="1" dirty="0" smtClean="0"/>
              <a:t>다운로드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1321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VirtualBox</a:t>
            </a:r>
            <a:r>
              <a:rPr lang="en-US" altLang="ko-KR" sz="3200" dirty="0"/>
              <a:t> </a:t>
            </a:r>
            <a:r>
              <a:rPr lang="ko-KR" altLang="en-US" sz="3200" dirty="0"/>
              <a:t>설치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98" y="1524622"/>
            <a:ext cx="4696480" cy="3724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4" y="1608581"/>
            <a:ext cx="4551045" cy="36408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3640" y="5753665"/>
            <a:ext cx="292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계속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Next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누르기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7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VirtualBox</a:t>
            </a:r>
            <a:r>
              <a:rPr lang="en-US" altLang="ko-KR" sz="3200" dirty="0"/>
              <a:t> </a:t>
            </a:r>
            <a:r>
              <a:rPr lang="ko-KR" altLang="en-US" sz="3200" dirty="0"/>
              <a:t>설치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57" y="1717301"/>
            <a:ext cx="4319145" cy="33858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695" y="1725550"/>
            <a:ext cx="4297831" cy="33776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84120" y="5617993"/>
            <a:ext cx="292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계속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Yes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누르기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1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VirtualBox</a:t>
            </a:r>
            <a:r>
              <a:rPr lang="en-US" altLang="ko-KR" sz="3200" dirty="0"/>
              <a:t> </a:t>
            </a:r>
            <a:r>
              <a:rPr lang="ko-KR" altLang="en-US" sz="3200" dirty="0"/>
              <a:t>설치</a:t>
            </a:r>
            <a:endParaRPr lang="ko-KR" altLang="en-US" sz="3200" spc="-3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463941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dirty="0"/>
              <a:t>Ubuntu image </a:t>
            </a:r>
            <a:r>
              <a:rPr lang="ko-KR" altLang="en-US" sz="3200" dirty="0"/>
              <a:t>다운로드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7" y="1797632"/>
            <a:ext cx="3905795" cy="30865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662" y="1805291"/>
            <a:ext cx="3903182" cy="3089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21180" y="5524252"/>
            <a:ext cx="292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Yes &gt; Install &gt; Finish</a:t>
            </a:r>
          </a:p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순으로 클릭하면 설치 완료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457" y="1778089"/>
            <a:ext cx="3994120" cy="31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</TotalTime>
  <Words>801</Words>
  <Application>Microsoft Office PowerPoint</Application>
  <PresentationFormat>와이드스크린</PresentationFormat>
  <Paragraphs>277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Noto Sans KR</vt:lpstr>
      <vt:lpstr>굴림</vt:lpstr>
      <vt:lpstr>마루 부리 Beta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이예진</cp:lastModifiedBy>
  <cp:revision>74</cp:revision>
  <dcterms:created xsi:type="dcterms:W3CDTF">2020-11-18T01:48:02Z</dcterms:created>
  <dcterms:modified xsi:type="dcterms:W3CDTF">2023-04-28T01:52:18Z</dcterms:modified>
</cp:coreProperties>
</file>